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645275" cy="9779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524D3-F505-4E63-A8D5-378F7A08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B8B7A8-DDF4-4A30-8C07-6715BCA4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56F9-8225-4479-8D2E-193B613B4CCD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C01AD6-2227-489C-AA76-1E3BD710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E97938-8DD9-442C-A91B-7B2C437A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3122-378A-45B0-8D24-40070B929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1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225521-3C80-4F30-93DF-7872ADE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65B15-8BAB-433B-95DB-4326E2360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C260-0E2B-409D-98BE-26F13EAC4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456F9-8225-4479-8D2E-193B613B4CCD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BA8BA-8198-4147-B42F-966AB45FB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49683-AE8B-4F60-914A-00632B268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3122-378A-45B0-8D24-40070B929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381B12-5ABE-4BDB-97FC-BED8AFD4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Firewall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3718F-8A60-4A14-9538-2DF4543793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94D26B-75FA-4D48-8A3E-82D6B6A5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Application Level Gateway (Proxy)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CD6C9-3E83-4718-A1E5-581535157A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69087E-6A87-4C5E-8F04-C05D0133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E2FDF-64DC-4ACF-9274-A5BD07D22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C48434-44FB-485A-8263-89CDEA08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67CEB-F561-47B0-BE4A-BD208D715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1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81367F-B749-4BB8-A0D7-EF9A8912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93B4D-CAB6-4629-9DDF-A7EA22CBD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DE2B92-7E33-4371-A4E5-DB48FD34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DC689-03CA-4D32-87D5-6AF78195B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0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6D96D0-C8E8-4D44-9CF9-ABB841C2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IDS/IPS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40938-D076-4B0D-8BD0-030A01DB04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4209B9-E966-4A06-A9A8-6CF6C544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application firewall)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DB828-C6FF-4321-BA16-D655191C8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D5DBFE-5BFC-4463-A8D2-ACBB6F51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</a:t>
            </a:r>
            <a:r>
              <a:rPr lang="ko-KR" altLang="en-US"/>
              <a:t> </a:t>
            </a:r>
            <a:r>
              <a:rPr lang="en-US" altLang="ko-KR"/>
              <a:t>address-translation (NAT) firewalls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784B8-0304-4F32-9B2D-BDB12937D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7FB19B-72F6-4062-9F4D-E8AF2D5E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3EC7A-5D35-462F-93CF-FEF7E7EBBA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87E6D2-4C63-4660-AA6B-F0BF20E3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AFEFD-1B69-4BC4-B302-C3CFFFB191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A6A30D-9282-4B0D-9094-54EE4575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Concepts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95266-76B3-4221-B6AC-0051C4C582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0DF331-96EC-49CE-A1FC-F44BF9CC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DMZ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3D320-9F8C-4565-BA38-1AFE9531E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D1572B-57CE-4D9D-BEDB-2FF84C97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4293D9-F9AD-4225-98CC-9039F71487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D1CC6D-AD19-4EFA-AE27-3D5B578E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A39FC-86EC-4F05-A5C8-B4F56E533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50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564D83-B923-4C3C-A663-5FD6546B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iptables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7DEE0-5B04-4F46-A0A0-3883510E6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178949-3856-4D57-871E-64F4787F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EA11B6-9E6F-41D3-9E18-AC8000AE5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22CD19-E9C2-4A35-8080-E341A217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SELinux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20378-AE19-4290-8A36-6C453A2A16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7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1CC16A-CC1D-47EF-A2CC-0BDDC3A7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Firewall types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30F4B-5939-4E17-B0FB-581CE86D3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8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86B248-C9A1-402E-9497-6032059D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Packet filtering firewall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1910B-ED2E-4186-BCE1-7488361FF6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1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34A8A0-6D7B-4849-A8DC-745E4708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6688C-D485-428D-AB14-5706D24C1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2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E68738-F445-45D4-89AB-06E487CD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Stateful Firewalls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A6664-1F84-490F-896E-BA6556BA4F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77CBE57-888F-415E-8605-E2AD1C76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3E422-68D4-41BD-B81D-FBF0C5895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97778F-0676-4B31-BCD8-91002D6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7CCBB-6B96-4220-9C19-566176F95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434F92-C07D-4342-93EC-020FED6C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BC3B0-F068-46EA-A824-84260D0CF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화면 슬라이드 쇼(4:3)</PresentationFormat>
  <Paragraphs>12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Georgia</vt:lpstr>
      <vt:lpstr>Office 테마</vt:lpstr>
      <vt:lpstr>Firewall</vt:lpstr>
      <vt:lpstr>Concepts</vt:lpstr>
      <vt:lpstr>Firewall types</vt:lpstr>
      <vt:lpstr>Packet filtering firewall</vt:lpstr>
      <vt:lpstr>PowerPoint 프레젠테이션</vt:lpstr>
      <vt:lpstr>Stateful Firewalls</vt:lpstr>
      <vt:lpstr>PowerPoint 프레젠테이션</vt:lpstr>
      <vt:lpstr>PowerPoint 프레젠테이션</vt:lpstr>
      <vt:lpstr>PowerPoint 프레젠테이션</vt:lpstr>
      <vt:lpstr>Application Level Gateway (Proxy)</vt:lpstr>
      <vt:lpstr>PowerPoint 프레젠테이션</vt:lpstr>
      <vt:lpstr>PowerPoint 프레젠테이션</vt:lpstr>
      <vt:lpstr>PowerPoint 프레젠테이션</vt:lpstr>
      <vt:lpstr>PowerPoint 프레젠테이션</vt:lpstr>
      <vt:lpstr>IDS/IPS</vt:lpstr>
      <vt:lpstr>WAF (Web application firewall)</vt:lpstr>
      <vt:lpstr>Network address-translation (NAT) firewalls</vt:lpstr>
      <vt:lpstr>PowerPoint 프레젠테이션</vt:lpstr>
      <vt:lpstr>PowerPoint 프레젠테이션</vt:lpstr>
      <vt:lpstr>DMZ</vt:lpstr>
      <vt:lpstr>PowerPoint 프레젠테이션</vt:lpstr>
      <vt:lpstr>PowerPoint 프레젠테이션</vt:lpstr>
      <vt:lpstr>iptables</vt:lpstr>
      <vt:lpstr>PowerPoint 프레젠테이션</vt:lpstr>
      <vt:lpstr>SELinux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Firewall</dc:title>
  <dc:creator>김은기</dc:creator>
  <cp:lastModifiedBy>김은기</cp:lastModifiedBy>
  <cp:revision>1</cp:revision>
  <dcterms:created xsi:type="dcterms:W3CDTF">2023-08-08T04:10:31Z</dcterms:created>
  <dcterms:modified xsi:type="dcterms:W3CDTF">2023-08-08T04:10:31Z</dcterms:modified>
</cp:coreProperties>
</file>